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05CD-5BC9-41E8-BF26-9E4C753ADB99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3411-397C-40A5-BE5D-B36E32D2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/>
          </p:cNvGraphicFramePr>
          <p:nvPr/>
        </p:nvGraphicFramePr>
        <p:xfrm>
          <a:off x="1828800" y="1539875"/>
          <a:ext cx="6299200" cy="781050"/>
        </p:xfrm>
        <a:graphic>
          <a:graphicData uri="http://schemas.openxmlformats.org/presentationml/2006/ole">
            <p:oleObj spid="_x0000_s1026" name="Worksheet" r:id="rId3" imgW="4724400" imgH="1038225" progId="Excel.Sheet.8">
              <p:embed/>
            </p:oleObj>
          </a:graphicData>
        </a:graphic>
      </p:graphicFrame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946400" y="2263775"/>
            <a:ext cx="10541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/>
              <a:t>STAT1 &gt;</a:t>
            </a:r>
          </a:p>
        </p:txBody>
      </p:sp>
      <p:pic>
        <p:nvPicPr>
          <p:cNvPr id="35844" name="Picture 4" descr="stat1 insolubility pic"/>
          <p:cNvPicPr>
            <a:picLocks noChangeAspect="1" noChangeArrowheads="1"/>
          </p:cNvPicPr>
          <p:nvPr/>
        </p:nvPicPr>
        <p:blipFill>
          <a:blip r:embed="rId4" cstate="print"/>
          <a:srcRect t="13315" b="13597"/>
          <a:stretch>
            <a:fillRect/>
          </a:stretch>
        </p:blipFill>
        <p:spPr bwMode="auto">
          <a:xfrm>
            <a:off x="4064000" y="2206625"/>
            <a:ext cx="3352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24000" y="1235075"/>
            <a:ext cx="490538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A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914400" y="6286500"/>
            <a:ext cx="619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/>
              <a:t>Figure S1</a:t>
            </a:r>
            <a:endParaRPr lang="en-US" sz="2400"/>
          </a:p>
        </p:txBody>
      </p:sp>
      <p:graphicFrame>
        <p:nvGraphicFramePr>
          <p:cNvPr id="35847" name="Object 7"/>
          <p:cNvGraphicFramePr>
            <a:graphicFrameLocks/>
          </p:cNvGraphicFramePr>
          <p:nvPr/>
        </p:nvGraphicFramePr>
        <p:xfrm>
          <a:off x="1735138" y="3257550"/>
          <a:ext cx="6007100" cy="593725"/>
        </p:xfrm>
        <a:graphic>
          <a:graphicData uri="http://schemas.openxmlformats.org/presentationml/2006/ole">
            <p:oleObj spid="_x0000_s1027" name="Worksheet" r:id="rId5" imgW="4495800" imgH="790575" progId="Excel.Sheet.8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157663" y="3886200"/>
          <a:ext cx="3530600" cy="400050"/>
        </p:xfrm>
        <a:graphic>
          <a:graphicData uri="http://schemas.openxmlformats.org/presentationml/2006/ole">
            <p:oleObj spid="_x0000_s1028" name="Image" r:id="rId6" imgW="1651740" imgH="365761" progId="">
              <p:embed/>
            </p:oleObj>
          </a:graphicData>
        </a:graphic>
      </p:graphicFrame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33613" y="3943350"/>
            <a:ext cx="17287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/>
              <a:t>PY701-STAT1 &gt;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524000" y="2857500"/>
            <a:ext cx="490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B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895600" y="4505325"/>
            <a:ext cx="10556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200"/>
              <a:t>β</a:t>
            </a:r>
            <a:r>
              <a:rPr lang="en-US" sz="1200"/>
              <a:t>-Actin &gt;</a:t>
            </a:r>
          </a:p>
        </p:txBody>
      </p:sp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4165600" y="4419600"/>
          <a:ext cx="3657600" cy="400050"/>
        </p:xfrm>
        <a:graphic>
          <a:graphicData uri="http://schemas.openxmlformats.org/presentationml/2006/ole">
            <p:oleObj spid="_x0000_s1029" name="Image" r:id="rId7" imgW="1218996" imgH="759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5" grpId="0"/>
      <p:bldP spid="35849" grpId="0"/>
      <p:bldP spid="358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Worksheet</vt:lpstr>
      <vt:lpstr>Image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Cusomer</dc:creator>
  <cp:lastModifiedBy>Sarah</cp:lastModifiedBy>
  <cp:revision>1</cp:revision>
  <dcterms:created xsi:type="dcterms:W3CDTF">2009-12-30T21:57:12Z</dcterms:created>
  <dcterms:modified xsi:type="dcterms:W3CDTF">2010-10-01T14:21:57Z</dcterms:modified>
</cp:coreProperties>
</file>